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9"/>
  </p:notesMasterIdLst>
  <p:sldIdLst>
    <p:sldId id="266" r:id="rId3"/>
    <p:sldId id="268" r:id="rId4"/>
    <p:sldId id="270" r:id="rId5"/>
    <p:sldId id="274" r:id="rId6"/>
    <p:sldId id="275" r:id="rId7"/>
    <p:sldId id="273"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29" autoAdjust="0"/>
    <p:restoredTop sz="94628" autoAdjust="0"/>
  </p:normalViewPr>
  <p:slideViewPr>
    <p:cSldViewPr showGuides="1">
      <p:cViewPr>
        <p:scale>
          <a:sx n="66" d="100"/>
          <a:sy n="66" d="100"/>
        </p:scale>
        <p:origin x="-474" y="-120"/>
      </p:cViewPr>
      <p:guideLst>
        <p:guide orient="horz" pos="2160"/>
        <p:guide pos="2880"/>
        <p:guide pos="144"/>
        <p:guide pos="561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67" d="100"/>
          <a:sy n="67" d="100"/>
        </p:scale>
        <p:origin x="-327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DA3D3F-FA3A-43FB-819B-B918D157AE16}" type="datetimeFigureOut">
              <a:rPr lang="en-US" smtClean="0"/>
              <a:t>7/10/2012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39F434-8BE4-4208-A27E-B9B0B17D628A}" type="slidenum">
              <a:rPr lang="en-US" smtClean="0"/>
              <a:t>‹#›</a:t>
            </a:fld>
            <a:endParaRPr lang="en-US"/>
          </a:p>
        </p:txBody>
      </p:sp>
    </p:spTree>
    <p:extLst>
      <p:ext uri="{BB962C8B-B14F-4D97-AF65-F5344CB8AC3E}">
        <p14:creationId xmlns:p14="http://schemas.microsoft.com/office/powerpoint/2010/main" val="144726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lum bright="-10000" contrast="10000"/>
          </a:blip>
          <a:srcRect b="17288"/>
          <a:stretch/>
        </p:blipFill>
        <p:spPr>
          <a:xfrm>
            <a:off x="3628" y="0"/>
            <a:ext cx="9140372" cy="5040087"/>
          </a:xfrm>
          <a:prstGeom prst="rect">
            <a:avLst/>
          </a:prstGeom>
          <a:effectLst>
            <a:reflection blurRad="6350" stA="50000" endA="275" endPos="40000" dist="101600" dir="5400000" sy="-100000" algn="bl" rotWithShape="0"/>
          </a:effectLst>
        </p:spPr>
      </p:pic>
      <p:sp>
        <p:nvSpPr>
          <p:cNvPr id="2" name="Title 1"/>
          <p:cNvSpPr>
            <a:spLocks noGrp="1"/>
          </p:cNvSpPr>
          <p:nvPr>
            <p:ph type="ctrTitle"/>
          </p:nvPr>
        </p:nvSpPr>
        <p:spPr>
          <a:xfrm>
            <a:off x="228600" y="762000"/>
            <a:ext cx="8686800" cy="1470025"/>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1371600" y="2927874"/>
            <a:ext cx="6400800" cy="1752600"/>
          </a:xfrm>
        </p:spPr>
        <p:txBody>
          <a:bodyPr/>
          <a:lstStyle>
            <a:lvl1pPr marL="0" indent="0" algn="ctr">
              <a:buNone/>
              <a:defRPr>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81333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69488"/>
            <a:ext cx="8686800" cy="4922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16112788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Vertical Title 1"/>
          <p:cNvSpPr>
            <a:spLocks noGrp="1"/>
          </p:cNvSpPr>
          <p:nvPr>
            <p:ph type="title" orient="vert"/>
          </p:nvPr>
        </p:nvSpPr>
        <p:spPr>
          <a:xfrm>
            <a:off x="6846348" y="79956"/>
            <a:ext cx="2057400" cy="5851525"/>
          </a:xfrm>
        </p:spPr>
        <p:txBody>
          <a:bodyPr vert="eaVert"/>
          <a:lstStyle>
            <a:lvl1pPr algn="l">
              <a:defRPr>
                <a:solidFill>
                  <a:schemeClr val="tx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79956"/>
            <a:ext cx="6465348"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3917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idx="1"/>
          </p:nvPr>
        </p:nvSpPr>
        <p:spPr>
          <a:xfrm>
            <a:off x="228600" y="1380246"/>
            <a:ext cx="8686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8257908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33942" b="17288"/>
          <a:stretch/>
        </p:blipFill>
        <p:spPr>
          <a:xfrm>
            <a:off x="3628" y="0"/>
            <a:ext cx="9140372" cy="2971800"/>
          </a:xfrm>
          <a:prstGeom prst="rect">
            <a:avLst/>
          </a:prstGeom>
          <a:effectLst>
            <a:reflection blurRad="6350" stA="50000" endPos="95000" dist="101600" dir="5400000" sy="-100000" algn="bl" rotWithShape="0"/>
          </a:effectLst>
        </p:spPr>
      </p:pic>
      <p:sp>
        <p:nvSpPr>
          <p:cNvPr id="2" name="Title 1"/>
          <p:cNvSpPr>
            <a:spLocks noGrp="1"/>
          </p:cNvSpPr>
          <p:nvPr>
            <p:ph type="title"/>
          </p:nvPr>
        </p:nvSpPr>
        <p:spPr>
          <a:xfrm>
            <a:off x="228600" y="4624387"/>
            <a:ext cx="8686799" cy="1362075"/>
          </a:xfrm>
        </p:spPr>
        <p:txBody>
          <a:bodyPr anchor="t"/>
          <a:lstStyle>
            <a:lvl1pPr algn="l">
              <a:defRPr sz="4000" b="1" cap="all">
                <a:solidFill>
                  <a:schemeClr val="tx1"/>
                </a:solidFill>
                <a:effectLst>
                  <a:reflection blurRad="6350" stA="250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3124200"/>
            <a:ext cx="8686799" cy="1500187"/>
          </a:xfrm>
        </p:spPr>
        <p:txBody>
          <a:bodyPr anchor="b"/>
          <a:lstStyle>
            <a:lvl1pPr marL="0" indent="0">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56701E-279D-4010-B6E0-739AA257620B}" type="datetimeFigureOut">
              <a:rPr lang="en-US" smtClean="0"/>
              <a:t>7/10/2012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2421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sz="half" idx="1"/>
          </p:nvPr>
        </p:nvSpPr>
        <p:spPr>
          <a:xfrm>
            <a:off x="240254" y="1371600"/>
            <a:ext cx="4255546"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267200"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56701E-279D-4010-B6E0-739AA257620B}" type="datetimeFigureOut">
              <a:rPr lang="en-US" smtClean="0"/>
              <a:t>7/10/2012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5967565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1374960"/>
            <a:ext cx="42687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28600" y="2014722"/>
            <a:ext cx="4268788"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374960"/>
            <a:ext cx="42703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14722"/>
            <a:ext cx="4270375"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56701E-279D-4010-B6E0-739AA257620B}" type="datetimeFigureOut">
              <a:rPr lang="en-US" smtClean="0"/>
              <a:t>7/10/2012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4583444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56701E-279D-4010-B6E0-739AA257620B}" type="datetimeFigureOut">
              <a:rPr lang="en-US" smtClean="0"/>
              <a:t>7/10/2012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0806250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6"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Date Placeholder 1"/>
          <p:cNvSpPr>
            <a:spLocks noGrp="1"/>
          </p:cNvSpPr>
          <p:nvPr>
            <p:ph type="dt" sz="half" idx="10"/>
          </p:nvPr>
        </p:nvSpPr>
        <p:spPr/>
        <p:txBody>
          <a:bodyPr/>
          <a:lstStyle/>
          <a:p>
            <a:fld id="{2056701E-279D-4010-B6E0-739AA257620B}" type="datetimeFigureOut">
              <a:rPr lang="en-US" smtClean="0"/>
              <a:t>7/10/2012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03996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10"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228600" y="54684"/>
            <a:ext cx="3236913" cy="1162050"/>
          </a:xfrm>
        </p:spPr>
        <p:txBody>
          <a:bodyPr anchor="b"/>
          <a:lstStyle>
            <a:lvl1pPr algn="l">
              <a:defRPr sz="2000" b="1">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54684"/>
            <a:ext cx="53403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1216734"/>
            <a:ext cx="32369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26467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repeatCount="indefinite" fill="hold" display="0">
                  <p:stCondLst>
                    <p:cond delay="indefinite"/>
                  </p:stCondLst>
                </p:cTn>
                <p:tgtEl>
                  <p:spTgt spid="10"/>
                </p:tgtEl>
              </p:cMediaNode>
            </p:video>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1792288" y="4416425"/>
            <a:ext cx="5486400" cy="566738"/>
          </a:xfrm>
        </p:spPr>
        <p:txBody>
          <a:bodyPr anchor="b"/>
          <a:lstStyle>
            <a:lvl1pPr algn="l">
              <a:defRPr sz="2000" b="1">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2286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9831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284176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media" Target="../media/media1.wm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ideo" Target="../media/media1.wm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a:videoFile r:link="rId14"/>
            <p:extLst>
              <p:ext uri="{DAA4B4D4-6D71-4841-9C94-3DE7FCFB9230}">
                <p14:media xmlns:p14="http://schemas.microsoft.com/office/powerpoint/2010/main" r:embed="rId13"/>
              </p:ext>
            </p:extLst>
          </p:nvPr>
        </p:nvPicPr>
        <p:blipFill rotWithShape="1">
          <a:blip r:embed="rId15">
            <a:lum bright="-10000" contrast="10000"/>
          </a:blip>
          <a:srcRect t="62763" b="17288"/>
          <a:stretch/>
        </p:blipFill>
        <p:spPr>
          <a:xfrm>
            <a:off x="3628" y="0"/>
            <a:ext cx="9140372" cy="1215573"/>
          </a:xfrm>
          <a:prstGeom prst="rect">
            <a:avLst/>
          </a:prstGeom>
          <a:effectLst>
            <a:reflection blurRad="6350" stA="25000" endPos="95000" dist="101600" dir="5400000" sy="-100000" algn="bl" rotWithShape="0"/>
          </a:effectLst>
        </p:spPr>
      </p:pic>
      <p:sp>
        <p:nvSpPr>
          <p:cNvPr id="2" name="Title Placeholder 1"/>
          <p:cNvSpPr>
            <a:spLocks noGrp="1"/>
          </p:cNvSpPr>
          <p:nvPr>
            <p:ph type="title"/>
          </p:nvPr>
        </p:nvSpPr>
        <p:spPr>
          <a:xfrm>
            <a:off x="228600" y="47172"/>
            <a:ext cx="8686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1369998"/>
            <a:ext cx="8686800" cy="493776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6701E-279D-4010-B6E0-739AA257620B}" type="datetimeFigureOut">
              <a:rPr lang="en-US" smtClean="0"/>
              <a:t>7/10/2012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818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B2CEA-3D82-4BDD-9400-F0522953981D}" type="slidenum">
              <a:rPr lang="en-US" smtClean="0"/>
              <a:t>‹#›</a:t>
            </a:fld>
            <a:endParaRPr lang="en-US"/>
          </a:p>
        </p:txBody>
      </p:sp>
    </p:spTree>
    <p:extLst>
      <p:ext uri="{BB962C8B-B14F-4D97-AF65-F5344CB8AC3E}">
        <p14:creationId xmlns:p14="http://schemas.microsoft.com/office/powerpoint/2010/main" val="768884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txStyles>
    <p:titleStyle>
      <a:lvl1pPr algn="ctr" defTabSz="914400" rtl="0" eaLnBrk="1" latinLnBrk="0" hangingPunct="1">
        <a:spcBef>
          <a:spcPct val="0"/>
        </a:spcBef>
        <a:buNone/>
        <a:defRPr sz="4400" b="1" kern="120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5" name="Content Placeholder 4"/>
          <p:cNvSpPr>
            <a:spLocks noGrp="1"/>
          </p:cNvSpPr>
          <p:nvPr>
            <p:ph idx="1"/>
          </p:nvPr>
        </p:nvSpPr>
        <p:spPr>
          <a:xfrm>
            <a:off x="228600" y="1380246"/>
            <a:ext cx="8686800" cy="5325354"/>
          </a:xfrm>
        </p:spPr>
        <p:txBody>
          <a:bodyPr>
            <a:normAutofit/>
          </a:bodyPr>
          <a:lstStyle/>
          <a:p>
            <a:endParaRPr lang="en-US" dirty="0" smtClean="0"/>
          </a:p>
          <a:p>
            <a:endParaRPr lang="en-US" dirty="0"/>
          </a:p>
          <a:p>
            <a:endParaRPr lang="en-US" dirty="0" smtClean="0"/>
          </a:p>
          <a:p>
            <a:pPr marL="0" indent="0">
              <a:buNone/>
            </a:pPr>
            <a:endParaRPr lang="en-US" dirty="0"/>
          </a:p>
          <a:p>
            <a:endParaRPr lang="en-US" dirty="0" smtClean="0"/>
          </a:p>
          <a:p>
            <a:endParaRPr lang="en-US" dirty="0"/>
          </a:p>
          <a:p>
            <a:endParaRPr lang="en-US" dirty="0" smtClean="0"/>
          </a:p>
          <a:p>
            <a:endParaRPr lang="en-US" dirty="0"/>
          </a:p>
          <a:p>
            <a:pPr marL="0" indent="0">
              <a:buNone/>
            </a:pPr>
            <a:r>
              <a:rPr lang="en-US" sz="2400" dirty="0" smtClean="0"/>
              <a:t>     Sean </a:t>
            </a:r>
            <a:r>
              <a:rPr lang="en-US" sz="2400" dirty="0" err="1" smtClean="0"/>
              <a:t>Bagby</a:t>
            </a:r>
            <a:r>
              <a:rPr lang="en-US" sz="2400" dirty="0" smtClean="0"/>
              <a:t>, Jessica Wilson, </a:t>
            </a:r>
            <a:r>
              <a:rPr lang="en-US" sz="2400" dirty="0" err="1" smtClean="0"/>
              <a:t>Marcin</a:t>
            </a:r>
            <a:r>
              <a:rPr lang="en-US" sz="2400" dirty="0" smtClean="0"/>
              <a:t> </a:t>
            </a:r>
            <a:r>
              <a:rPr lang="en-US" sz="2400" dirty="0" err="1" smtClean="0"/>
              <a:t>Misztack</a:t>
            </a:r>
            <a:r>
              <a:rPr lang="en-US" sz="2400" dirty="0" smtClean="0"/>
              <a:t>, Alex Witherspoon </a:t>
            </a:r>
            <a:endParaRPr lang="en-US" sz="2400"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62000" y="1295400"/>
            <a:ext cx="7924800" cy="4800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00963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558" y="79829"/>
            <a:ext cx="8686800" cy="1143000"/>
          </a:xfrm>
        </p:spPr>
        <p:txBody>
          <a:bodyPr/>
          <a:lstStyle/>
          <a:p>
            <a:r>
              <a:rPr lang="en-US" dirty="0"/>
              <a:t>Marsh Creek Site 4</a:t>
            </a:r>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1219201"/>
            <a:ext cx="4800599"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114800"/>
            <a:ext cx="48006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114800"/>
            <a:ext cx="4343399"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9394" y="1219201"/>
            <a:ext cx="4304606" cy="2895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93699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a:xfrm>
            <a:off x="304800" y="3463599"/>
            <a:ext cx="3200400" cy="2429754"/>
          </a:xfrm>
        </p:spPr>
        <p:txBody>
          <a:bodyPr>
            <a:normAutofit lnSpcReduction="10000"/>
          </a:bodyPr>
          <a:lstStyle/>
          <a:p>
            <a:r>
              <a:rPr lang="en-US" sz="2400" dirty="0" smtClean="0"/>
              <a:t>The result is several </a:t>
            </a:r>
            <a:r>
              <a:rPr lang="en-US" sz="2400" dirty="0" smtClean="0"/>
              <a:t> </a:t>
            </a:r>
            <a:endParaRPr lang="en-US" sz="2400" dirty="0" smtClean="0"/>
          </a:p>
          <a:p>
            <a:pPr marL="0" indent="0">
              <a:buNone/>
            </a:pPr>
            <a:r>
              <a:rPr lang="en-US" sz="2400" dirty="0" smtClean="0"/>
              <a:t>dredge spoils that have </a:t>
            </a:r>
          </a:p>
          <a:p>
            <a:pPr marL="0" indent="0">
              <a:buNone/>
            </a:pPr>
            <a:r>
              <a:rPr lang="en-US" sz="2400" dirty="0" smtClean="0"/>
              <a:t>formed on the left bank </a:t>
            </a:r>
          </a:p>
          <a:p>
            <a:pPr marL="0" indent="0">
              <a:buNone/>
            </a:pPr>
            <a:r>
              <a:rPr lang="en-US" sz="2400" dirty="0" smtClean="0"/>
              <a:t>exposing tree roots and </a:t>
            </a:r>
          </a:p>
          <a:p>
            <a:pPr marL="0" indent="0">
              <a:buNone/>
            </a:pPr>
            <a:r>
              <a:rPr lang="en-US" sz="2400" dirty="0"/>
              <a:t>d</a:t>
            </a:r>
            <a:r>
              <a:rPr lang="en-US" sz="2400" dirty="0" smtClean="0"/>
              <a:t>isconnecting </a:t>
            </a:r>
            <a:r>
              <a:rPr lang="en-US" sz="2400" dirty="0" smtClean="0"/>
              <a:t>a headwall.</a:t>
            </a:r>
            <a:endParaRPr lang="en-US" sz="2400" dirty="0" smtClean="0"/>
          </a:p>
        </p:txBody>
      </p:sp>
      <p:sp>
        <p:nvSpPr>
          <p:cNvPr id="4" name="Rectangle 3"/>
          <p:cNvSpPr/>
          <p:nvPr/>
        </p:nvSpPr>
        <p:spPr>
          <a:xfrm>
            <a:off x="152400" y="1295400"/>
            <a:ext cx="4191000" cy="1938992"/>
          </a:xfrm>
          <a:prstGeom prst="rect">
            <a:avLst/>
          </a:prstGeom>
        </p:spPr>
        <p:txBody>
          <a:bodyPr wrap="square">
            <a:spAutoFit/>
          </a:bodyPr>
          <a:lstStyle/>
          <a:p>
            <a:pPr marL="285750" indent="-285750">
              <a:buFont typeface="Arial" pitchFamily="34" charset="0"/>
              <a:buChar char="•"/>
            </a:pPr>
            <a:r>
              <a:rPr lang="en-US" sz="2400" dirty="0"/>
              <a:t>Concrete retainer</a:t>
            </a:r>
          </a:p>
          <a:p>
            <a:r>
              <a:rPr lang="en-US" sz="2400" dirty="0"/>
              <a:t>wall creating a </a:t>
            </a:r>
            <a:r>
              <a:rPr lang="en-US" sz="2400" dirty="0" smtClean="0"/>
              <a:t>channeling </a:t>
            </a:r>
            <a:r>
              <a:rPr lang="en-US" sz="2400" dirty="0"/>
              <a:t>effect that </a:t>
            </a:r>
            <a:r>
              <a:rPr lang="en-US" sz="2400" dirty="0" smtClean="0"/>
              <a:t>is  contributing </a:t>
            </a:r>
            <a:r>
              <a:rPr lang="en-US" sz="2400" dirty="0"/>
              <a:t>to </a:t>
            </a:r>
            <a:r>
              <a:rPr lang="en-US" sz="2400" dirty="0" smtClean="0"/>
              <a:t>undercutting </a:t>
            </a:r>
            <a:r>
              <a:rPr lang="en-US" sz="2400" dirty="0"/>
              <a:t>of the </a:t>
            </a:r>
            <a:r>
              <a:rPr lang="en-US" sz="2400" dirty="0" smtClean="0"/>
              <a:t> bank </a:t>
            </a:r>
            <a:r>
              <a:rPr lang="en-US" sz="2400" dirty="0"/>
              <a:t>on the left side </a:t>
            </a:r>
            <a:r>
              <a:rPr lang="en-US" sz="2400" dirty="0" smtClean="0"/>
              <a:t>of </a:t>
            </a:r>
            <a:r>
              <a:rPr lang="en-US" sz="2400" dirty="0"/>
              <a:t>the creek </a:t>
            </a:r>
          </a:p>
        </p:txBody>
      </p:sp>
      <p:sp>
        <p:nvSpPr>
          <p:cNvPr id="5" name="Rectangle 4"/>
          <p:cNvSpPr/>
          <p:nvPr/>
        </p:nvSpPr>
        <p:spPr>
          <a:xfrm>
            <a:off x="4561114" y="1371600"/>
            <a:ext cx="4572000" cy="1569660"/>
          </a:xfrm>
          <a:prstGeom prst="rect">
            <a:avLst/>
          </a:prstGeom>
        </p:spPr>
        <p:txBody>
          <a:bodyPr>
            <a:spAutoFit/>
          </a:bodyPr>
          <a:lstStyle/>
          <a:p>
            <a:pPr marL="342900" lvl="0" indent="-342900">
              <a:spcBef>
                <a:spcPct val="20000"/>
              </a:spcBef>
              <a:buFont typeface="Arial" pitchFamily="34" charset="0"/>
              <a:buChar char="•"/>
            </a:pPr>
            <a:r>
              <a:rPr lang="en-US" sz="2400" dirty="0">
                <a:solidFill>
                  <a:prstClr val="black"/>
                </a:solidFill>
              </a:rPr>
              <a:t>Bank erosion poses </a:t>
            </a:r>
            <a:r>
              <a:rPr lang="en-US" sz="2400" dirty="0" smtClean="0">
                <a:solidFill>
                  <a:prstClr val="black"/>
                </a:solidFill>
              </a:rPr>
              <a:t>a </a:t>
            </a:r>
            <a:r>
              <a:rPr lang="en-US" sz="2400" dirty="0">
                <a:solidFill>
                  <a:prstClr val="black"/>
                </a:solidFill>
              </a:rPr>
              <a:t>threat to drainage </a:t>
            </a:r>
            <a:r>
              <a:rPr lang="en-US" sz="2400" dirty="0" smtClean="0">
                <a:solidFill>
                  <a:prstClr val="black"/>
                </a:solidFill>
              </a:rPr>
              <a:t> structures</a:t>
            </a:r>
            <a:r>
              <a:rPr lang="en-US" sz="2400" dirty="0">
                <a:solidFill>
                  <a:prstClr val="black"/>
                </a:solidFill>
              </a:rPr>
              <a:t>, sewer pipes, trees, and most importantly stream ecology</a:t>
            </a:r>
          </a:p>
        </p:txBody>
      </p:sp>
      <p:sp>
        <p:nvSpPr>
          <p:cNvPr id="6" name="Rectangle 5"/>
          <p:cNvSpPr/>
          <p:nvPr/>
        </p:nvSpPr>
        <p:spPr>
          <a:xfrm>
            <a:off x="3918857" y="3581400"/>
            <a:ext cx="4800600" cy="2308324"/>
          </a:xfrm>
          <a:prstGeom prst="rect">
            <a:avLst/>
          </a:prstGeom>
        </p:spPr>
        <p:txBody>
          <a:bodyPr wrap="square">
            <a:spAutoFit/>
          </a:bodyPr>
          <a:lstStyle/>
          <a:p>
            <a:pPr marL="800100" lvl="1" indent="-342900">
              <a:buFont typeface="Arial" pitchFamily="34" charset="0"/>
              <a:buChar char="•"/>
            </a:pPr>
            <a:r>
              <a:rPr lang="en-US" sz="2400" dirty="0"/>
              <a:t>From upstream POV, the left bank is in serious need of restoration. Rip rap combined with vegetation could be used to lessen the impact that large flows have on this area. </a:t>
            </a:r>
            <a:endParaRPr lang="en-US" sz="2400" dirty="0"/>
          </a:p>
        </p:txBody>
      </p:sp>
    </p:spTree>
    <p:extLst>
      <p:ext uri="{BB962C8B-B14F-4D97-AF65-F5344CB8AC3E}">
        <p14:creationId xmlns:p14="http://schemas.microsoft.com/office/powerpoint/2010/main" val="1146060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pPr marL="0" indent="0">
              <a:buNone/>
            </a:pPr>
            <a:r>
              <a:rPr lang="en-US" dirty="0" smtClean="0"/>
              <a:t>Further proof of bank erosion from measurements</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76400"/>
            <a:ext cx="6221664"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56039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endParaRPr lang="en-US" dirty="0" smtClean="0"/>
          </a:p>
          <a:p>
            <a:endParaRPr lang="en-US" dirty="0" smtClean="0"/>
          </a:p>
          <a:p>
            <a:r>
              <a:rPr lang="en-US" dirty="0" smtClean="0"/>
              <a:t>Dissolved </a:t>
            </a:r>
            <a:r>
              <a:rPr lang="en-US" dirty="0" smtClean="0"/>
              <a:t>oxygen decreases as temperature increases and discharge decreases</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295400"/>
            <a:ext cx="44958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95401"/>
            <a:ext cx="5011425" cy="365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92395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lstStyle/>
          <a:p>
            <a:r>
              <a:rPr lang="en-US" dirty="0" smtClean="0"/>
              <a:t>Results</a:t>
            </a: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09800"/>
            <a:ext cx="7962900"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3309631"/>
      </p:ext>
    </p:extLst>
  </p:cSld>
  <p:clrMapOvr>
    <a:masterClrMapping/>
  </p:clrMapOvr>
  <p:timing>
    <p:tnLst>
      <p:par>
        <p:cTn id="1" dur="indefinite" restart="never" nodeType="tmRoot"/>
      </p:par>
    </p:tnLst>
  </p:timing>
</p:sld>
</file>

<file path=ppt/theme/theme1.xml><?xml version="1.0" encoding="utf-8"?>
<a:theme xmlns:a="http://schemas.openxmlformats.org/drawingml/2006/main" name="TS101881344">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D310BA1-D636-4FA6-8511-A91491A648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TS101881344</Template>
  <TotalTime>1038</TotalTime>
  <Words>149</Words>
  <Application>Microsoft Office PowerPoint</Application>
  <PresentationFormat>On-screen Show (4:3)</PresentationFormat>
  <Paragraphs>41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TS101881344</vt:lpstr>
      <vt:lpstr>Marsh Creek Site 4</vt:lpstr>
      <vt:lpstr>Marsh Creek Site 4</vt:lpstr>
      <vt:lpstr>Marsh Creek Site 4</vt:lpstr>
      <vt:lpstr>Marsh Creek Site 4</vt:lpstr>
      <vt:lpstr>Marsh Creek Site 4</vt:lpstr>
      <vt:lpstr>Marsh Creek Site 4</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NHP</dc:creator>
  <dc:description>2010 animated water waves powerpoint template from presentationpro.com</dc:description>
  <cp:lastModifiedBy>juser</cp:lastModifiedBy>
  <cp:revision>31</cp:revision>
  <dcterms:created xsi:type="dcterms:W3CDTF">2012-07-03T18:48:29Z</dcterms:created>
  <dcterms:modified xsi:type="dcterms:W3CDTF">2012-07-10T20:01:33Z</dcterms:modified>
  <cp:category>2010 nature</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TC018813449991</vt:lpwstr>
  </property>
</Properties>
</file>